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3D994-3664-FCA1-AECA-98C019B2FE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887364-BE0D-56E2-7906-1E7946BA1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D6CFC5-6FCC-59A4-5DB6-E83BC681B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DF9B3-5259-3CCB-8B6D-3F6984ADB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75CE8-0327-94BB-8E87-7E571E049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286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0D160-E03E-0C1C-6948-11DA9EC4F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C61734-DA64-DA9B-A7B5-BB223A30DD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96DDB-CDEA-374D-9345-C4638DA00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1B2FC-763D-37DE-9B34-22A9007CA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0884C-BEB9-01F0-0BF2-B9315B60A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16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7A735D-FF4F-6BBA-D7EE-ABB3704D6C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CCE861-9327-611E-B760-67BA698238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84135-2800-AA3E-526D-BEB71BBD4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520CC-E6AB-7990-7A6A-BEAFEB3A4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93267-9386-F4B7-F380-CA937C452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302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C79EE-9009-F9FC-759E-326D4686F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99B01-9DB2-44DB-635B-329FBB097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BFCC6-9782-B687-996A-C4C508166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52D42-4FAD-7AD5-3E3C-EF982DA63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22B93-CFAB-6E25-3098-F10290D0F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10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759BC-27FE-65D2-34FA-B143C1B04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B42972-ECC9-7DB1-32A4-C971734AF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C8419-0FE7-888D-7F59-52320641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FCEDC-9CE5-D993-7FD1-9B4003079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2DC1A-A9BB-B360-71FB-3F8B92B1D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094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2ACCC-E874-05EE-95B3-B25C5A43E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D0B7D-AE8D-A5B7-A26C-C6E245E8D0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96E865-84B2-1347-77EB-47668D56D6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5A9A59-C8D3-3507-B25E-2A25E4517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077B41-1578-7D58-A15A-8B4C88609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72A2C-FC25-8336-CCF4-D56C35AD9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94455-9B9A-8976-BA90-42EF85A25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DEFCB3-4508-3A48-B594-0D4F786F9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7843DA-B4B6-5E74-84BF-EDB53108C0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708319-3066-6761-7FC7-D7BC453D60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E2AC0E-6DFD-D07B-A3FF-01E098670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9617FE-53C0-9E28-EB9F-9CD7DC7CD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27F7CF-6E0E-A582-8EA7-CD69DB6E2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558849-AF62-D897-0FE9-31A5D32D3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954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4ECD5-E4E6-2007-9D9E-EE54880F5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EFE272-E0C6-B7DD-6509-C99B57379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11A7ED-7578-D0A9-3E6B-0AA0508E6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A50D2-938B-D3CB-37DE-D9027E0F9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966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26D368-75FF-972A-4EF7-337E180CA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BB3FF4-1BAF-C748-52D1-711291617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3F8DF2-EA14-AA27-B90E-3BC8EA278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1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8D8F6-71CA-844C-EE73-7EED690A9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D58D3-4BF5-ED50-1BFF-4E5AB2828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D9379E-B984-FBBA-028E-73E7892598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DC976-AD43-3401-865B-234B39E8F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0D6536-CA8D-B497-484B-EF21211C0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19429D-087A-C347-4981-AEB7CE12B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227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C6714-5780-2571-5031-FA84F4796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35E508-9376-D00C-D254-115E852CBC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D92830-A7B4-53A7-4DA9-3D820F96B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A001A0-8CFB-0DA7-D039-717EFB3A1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C08C20-3F36-8CDC-22FF-D90133053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95362-23B2-E80A-F44A-FC2CA085B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0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DFFE-C745-CD77-5546-AEC29A9B4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232A3A-FA86-C8A0-0D08-C9E0DD1F6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61A7A-8334-9795-1F11-CD290EC1C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EBBE5-39E0-4B26-A43A-BA340E7435C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7D800-64AB-B90A-A3F7-67EBC5E7DE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49D69-6DB9-4BCC-A891-8950407BD0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E0E31-8593-464F-A62E-E2EDFC54B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981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A4568-2F1B-13C0-35E6-9DEEF72CD6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052632-B758-8EA4-1A6D-2B53A9253D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516C1A80-F168-3D86-20A9-F4C26FB270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9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2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Aiman Shabbir</dc:creator>
  <cp:lastModifiedBy>Aiman Shabbir</cp:lastModifiedBy>
  <cp:revision>1</cp:revision>
  <dcterms:created xsi:type="dcterms:W3CDTF">2024-11-06T20:46:02Z</dcterms:created>
  <dcterms:modified xsi:type="dcterms:W3CDTF">2024-11-06T20:46:02Z</dcterms:modified>
</cp:coreProperties>
</file>

<file path=docProps/thumbnail.jpeg>
</file>